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9"/>
  </p:notesMasterIdLst>
  <p:sldIdLst>
    <p:sldId id="278" r:id="rId2"/>
    <p:sldId id="279" r:id="rId3"/>
    <p:sldId id="281" r:id="rId4"/>
    <p:sldId id="283" r:id="rId5"/>
    <p:sldId id="285" r:id="rId6"/>
    <p:sldId id="287" r:id="rId7"/>
    <p:sldId id="2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B7679-63B5-49FD-B952-CF5AF75626AC}" type="datetimeFigureOut">
              <a:rPr lang="en-US" smtClean="0"/>
              <a:pPr/>
              <a:t>7/9/2023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ED080-F997-4AC9-B2D7-5E857F1B1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2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1445C065-E77A-4108-AC12-C1C5BCAAB7BA}" type="datetimeFigureOut">
              <a:rPr lang="en-US" smtClean="0"/>
              <a:pPr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03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9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1445C065-E77A-4108-AC12-C1C5BCAAB7BA}" type="datetimeFigureOut">
              <a:rPr lang="en-US" smtClean="0"/>
              <a:pPr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31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5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445C065-E77A-4108-AC12-C1C5BCAAB7BA}" type="datetimeFigureOut">
              <a:rPr lang="en-US" smtClean="0"/>
              <a:pPr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148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0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7/9/2023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6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7/9/2023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0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7/9/2023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11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1445C065-E77A-4108-AC12-C1C5BCAAB7BA}" type="datetimeFigureOut">
              <a:rPr lang="en-US" smtClean="0"/>
              <a:pPr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0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1445C065-E77A-4108-AC12-C1C5BCAAB7BA}" type="datetimeFigureOut">
              <a:rPr lang="en-US" smtClean="0"/>
              <a:pPr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8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445C065-E77A-4108-AC12-C1C5BCAAB7BA}" type="datetimeFigureOut">
              <a:rPr lang="en-US" smtClean="0"/>
              <a:pPr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98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E7FD6-66E4-7541-B9EC-8B68DDB8C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                </a:t>
            </a:r>
            <a:r>
              <a:rPr lang="en-IN">
                <a:solidFill>
                  <a:schemeClr val="accent5">
                    <a:lumMod val="75000"/>
                  </a:schemeClr>
                </a:solidFill>
              </a:rPr>
              <a:t>विराम चिह्न ,5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7D864-D455-C74A-B2B3-57A4610C8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3727" y="2438400"/>
            <a:ext cx="8580544" cy="3651504"/>
          </a:xfrm>
        </p:spPr>
        <p:txBody>
          <a:bodyPr/>
          <a:lstStyle/>
          <a:p>
            <a:r>
              <a:rPr lang="hi-IN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विराम का अर्थ है ठहराव, विश्राम, रुकना । लिखते समय विराम को प्रकट करने के लिए लगाये जाने वाले चिन्ह को ही विराम चिन्ह कहते हैं।</a:t>
            </a:r>
            <a:endParaRPr lang="en-IN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897C93-4D19-8B41-9A97-BBC9BEFEBF7B}"/>
              </a:ext>
            </a:extLst>
          </p:cNvPr>
          <p:cNvSpPr txBox="1"/>
          <p:nvPr/>
        </p:nvSpPr>
        <p:spPr>
          <a:xfrm>
            <a:off x="3285829" y="3763587"/>
            <a:ext cx="61208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i-IN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उदाहरण</a:t>
            </a:r>
            <a:r>
              <a:rPr lang="hi-IN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: मोहन पढ़ रहा है । (सामान्य सूचना)</a:t>
            </a:r>
            <a:br>
              <a:rPr lang="hi-IN"/>
            </a:br>
            <a:r>
              <a:rPr lang="hi-IN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उदाहरण</a:t>
            </a:r>
            <a:r>
              <a:rPr lang="hi-IN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: ताजमहल किसने बनवाया ? (प्रश्नवाचक)</a:t>
            </a:r>
            <a:br>
              <a:rPr lang="hi-IN"/>
            </a:br>
            <a:r>
              <a:rPr lang="hi-IN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उदाहरण</a:t>
            </a:r>
            <a:r>
              <a:rPr lang="hi-IN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: श्याम आया है ! (आश्चर्य का भाव)</a:t>
            </a:r>
            <a:br>
              <a:rPr lang="hi-IN"/>
            </a:b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A068FE-7CCB-B7C9-A9CF-AC40852EE8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31" y="3429000"/>
            <a:ext cx="6403928" cy="297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01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2E183-003B-0B4C-A5D7-0D10EDD07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           विराम चिह्न के प्रकार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3E987-A74A-1841-932D-2433C06B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168433"/>
            <a:ext cx="8770571" cy="3918855"/>
          </a:xfrm>
        </p:spPr>
        <p:txBody>
          <a:bodyPr>
            <a:normAutofit fontScale="92500" lnSpcReduction="20000"/>
          </a:bodyPr>
          <a:lstStyle/>
          <a:p>
            <a:r>
              <a:rPr lang="hi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विराम चिन्ह के मुख्य रूप निम्न प्रकार से हैं :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hi-IN" b="1" u="sng" dirty="0">
                <a:solidFill>
                  <a:srgbClr val="000000"/>
                </a:solidFill>
                <a:latin typeface="Arial" panose="020B0604020202020204" pitchFamily="34" charset="0"/>
              </a:rPr>
              <a:t>अल्प विराम</a:t>
            </a:r>
            <a:r>
              <a:rPr lang="hi-IN" b="1" dirty="0">
                <a:solidFill>
                  <a:srgbClr val="000000"/>
                </a:solidFill>
                <a:latin typeface="Arial" panose="020B0604020202020204" pitchFamily="34" charset="0"/>
              </a:rPr>
              <a:t> (</a:t>
            </a:r>
            <a:r>
              <a:rPr lang="en-IN" b="1" dirty="0">
                <a:solidFill>
                  <a:srgbClr val="000000"/>
                </a:solidFill>
                <a:latin typeface="Arial" panose="020B0604020202020204" pitchFamily="34" charset="0"/>
              </a:rPr>
              <a:t>Comma) [ , ]</a:t>
            </a:r>
          </a:p>
          <a:p>
            <a:pPr algn="just"/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जहाँ थोड़ी सी देर रुकना पड़े, वहाँ अल्प विराम चिन्ह का प्रयोग करते हैं ।</a:t>
            </a:r>
          </a:p>
          <a:p>
            <a:r>
              <a:rPr lang="hi-IN" b="1" dirty="0">
                <a:solidFill>
                  <a:srgbClr val="000000"/>
                </a:solidFill>
                <a:latin typeface="Arial" panose="020B0604020202020204" pitchFamily="34" charset="0"/>
              </a:rPr>
              <a:t>उदाहरण</a:t>
            </a:r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 : नदी, पहाड़, खेत, हवा</a:t>
            </a:r>
            <a:br>
              <a:rPr lang="hi-IN" dirty="0"/>
            </a:br>
            <a:r>
              <a:rPr lang="hi-IN" b="1" dirty="0">
                <a:solidFill>
                  <a:srgbClr val="000000"/>
                </a:solidFill>
                <a:latin typeface="Arial" panose="020B0604020202020204" pitchFamily="34" charset="0"/>
              </a:rPr>
              <a:t>उदाहरण</a:t>
            </a:r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 : राम, सीता और लक्ष्मण जंगल गए ।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hi-IN" b="1" u="sng" dirty="0">
                <a:solidFill>
                  <a:srgbClr val="000000"/>
                </a:solidFill>
                <a:latin typeface="Arial" panose="020B0604020202020204" pitchFamily="34" charset="0"/>
              </a:rPr>
              <a:t>अर्द्ध विराम</a:t>
            </a:r>
            <a:r>
              <a:rPr lang="hi-IN" b="1" dirty="0">
                <a:solidFill>
                  <a:srgbClr val="000000"/>
                </a:solidFill>
                <a:latin typeface="Arial" panose="020B0604020202020204" pitchFamily="34" charset="0"/>
              </a:rPr>
              <a:t> (</a:t>
            </a:r>
            <a:r>
              <a:rPr lang="en-IN" b="1" dirty="0">
                <a:solidFill>
                  <a:srgbClr val="000000"/>
                </a:solidFill>
                <a:latin typeface="Arial" panose="020B0604020202020204" pitchFamily="34" charset="0"/>
              </a:rPr>
              <a:t>Semicolon) [ ; ]</a:t>
            </a:r>
          </a:p>
          <a:p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जहाँ अल्प विराम </a:t>
            </a:r>
            <a:r>
              <a:rPr lang="en-IN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की अपेक्षा कुछ अधिक देर तक रुकना पड़े, वहाँ अर्द्ध विराम का प्रयोग करते है ।</a:t>
            </a:r>
          </a:p>
          <a:p>
            <a:r>
              <a:rPr lang="hi-IN" b="1" dirty="0">
                <a:solidFill>
                  <a:srgbClr val="000000"/>
                </a:solidFill>
                <a:latin typeface="Arial" panose="020B0604020202020204" pitchFamily="34" charset="0"/>
              </a:rPr>
              <a:t>उदाहरण</a:t>
            </a:r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 : सूर्यास्त हो गया; लालिमा का स्थान कालिमा ने ले लिया ।</a:t>
            </a:r>
            <a:br>
              <a:rPr lang="hi-IN" dirty="0"/>
            </a:br>
            <a:r>
              <a:rPr lang="hi-IN" b="1" dirty="0">
                <a:solidFill>
                  <a:srgbClr val="000000"/>
                </a:solidFill>
                <a:latin typeface="Arial" panose="020B0604020202020204" pitchFamily="34" charset="0"/>
              </a:rPr>
              <a:t>उदाहरण</a:t>
            </a:r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 : सूर्योदय हो गया; चिड़िया चहकने लगी और कमल खिल गए ।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hi-IN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7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BF66B-99FB-D447-884E-4867425F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003" y="2442210"/>
            <a:ext cx="8770571" cy="3651504"/>
          </a:xfrm>
        </p:spPr>
        <p:txBody>
          <a:bodyPr>
            <a:normAutofit fontScale="92500" lnSpcReduction="20000"/>
          </a:bodyPr>
          <a:lstStyle/>
          <a:p>
            <a:r>
              <a:rPr lang="hi-IN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उप विराम</a:t>
            </a:r>
            <a:r>
              <a:rPr lang="hi-I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n-I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Colon) [ : ]</a:t>
            </a:r>
          </a:p>
          <a:p>
            <a:r>
              <a:rPr lang="hi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जब किसी कथन को अलग दिखाना हो तो वहाँ पर उप विराम (</a:t>
            </a:r>
            <a:r>
              <a:rPr lang="en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 Viram) </a:t>
            </a:r>
            <a:r>
              <a:rPr lang="hi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का प्रयोग करते हैं ।</a:t>
            </a:r>
          </a:p>
          <a:p>
            <a:r>
              <a:rPr lang="hi-I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उदाहरण</a:t>
            </a:r>
            <a:r>
              <a:rPr lang="hi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: प्रदूषण : एक अभिशाप ।</a:t>
            </a:r>
            <a:br>
              <a:rPr lang="hi-IN" dirty="0"/>
            </a:br>
            <a:r>
              <a:rPr lang="hi-I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उदाहरण</a:t>
            </a:r>
            <a:r>
              <a:rPr lang="hi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: विज्ञान : वरदान या अभिशाप ।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hi-IN" b="1" u="sng" dirty="0">
                <a:solidFill>
                  <a:srgbClr val="000000"/>
                </a:solidFill>
                <a:latin typeface="Arial" panose="020B0604020202020204" pitchFamily="34" charset="0"/>
              </a:rPr>
              <a:t>पूर्ण विराम</a:t>
            </a:r>
            <a:r>
              <a:rPr lang="hi-IN" b="1" dirty="0">
                <a:solidFill>
                  <a:srgbClr val="000000"/>
                </a:solidFill>
                <a:latin typeface="Arial" panose="020B0604020202020204" pitchFamily="34" charset="0"/>
              </a:rPr>
              <a:t> (</a:t>
            </a:r>
            <a:r>
              <a:rPr lang="en-IN" b="1" dirty="0">
                <a:solidFill>
                  <a:srgbClr val="000000"/>
                </a:solidFill>
                <a:latin typeface="Arial" panose="020B0604020202020204" pitchFamily="34" charset="0"/>
              </a:rPr>
              <a:t>Full Stop) [ । ]</a:t>
            </a:r>
          </a:p>
          <a:p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वाक्य के समाप्त होने पर पूर्ण विराम </a:t>
            </a:r>
            <a:r>
              <a:rPr lang="en-IN" dirty="0">
                <a:solidFill>
                  <a:srgbClr val="000000"/>
                </a:solidFill>
                <a:latin typeface="Arial" panose="020B0604020202020204" pitchFamily="34" charset="0"/>
              </a:rPr>
              <a:t>चिह्न  का</a:t>
            </a:r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 प्रयोग करते हैं ।</a:t>
            </a:r>
          </a:p>
          <a:p>
            <a:r>
              <a:rPr lang="hi-IN" b="1" dirty="0">
                <a:solidFill>
                  <a:srgbClr val="000000"/>
                </a:solidFill>
                <a:latin typeface="Arial" panose="020B0604020202020204" pitchFamily="34" charset="0"/>
              </a:rPr>
              <a:t>उदाहरण</a:t>
            </a:r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 : राम घर जाता है ।</a:t>
            </a:r>
            <a:br>
              <a:rPr lang="hi-IN" dirty="0"/>
            </a:br>
            <a:r>
              <a:rPr lang="hi-IN" b="1" dirty="0">
                <a:solidFill>
                  <a:srgbClr val="000000"/>
                </a:solidFill>
                <a:latin typeface="Arial" panose="020B0604020202020204" pitchFamily="34" charset="0"/>
              </a:rPr>
              <a:t>उदाहरण</a:t>
            </a:r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 : पेड़ से हमें फल प्राप्त होते हैं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1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85688-D2F3-4345-A042-D88155918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i-IN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प्रश्न चिन्ह</a:t>
            </a:r>
            <a:r>
              <a:rPr lang="hi-I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n-I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Question Mark) [ ? ]</a:t>
            </a:r>
          </a:p>
          <a:p>
            <a:r>
              <a:rPr lang="hi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प्रश्न चिन्ह </a:t>
            </a:r>
            <a:r>
              <a:rPr lang="en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i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का प्रयोग प्रश्नवाचक वाक्यों के अंत में किया जाता है ।</a:t>
            </a:r>
          </a:p>
          <a:p>
            <a:r>
              <a:rPr lang="hi-I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उदाहरण</a:t>
            </a:r>
            <a:r>
              <a:rPr lang="hi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: वह क्या लिख रहा है ?</a:t>
            </a:r>
            <a:br>
              <a:rPr lang="hi-IN" dirty="0"/>
            </a:br>
            <a:r>
              <a:rPr lang="hi-I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उदाहरण</a:t>
            </a:r>
            <a:r>
              <a:rPr lang="hi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: ताजमहल किसने बनवाया ?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buNone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hi-IN" b="1" u="sng" dirty="0">
                <a:solidFill>
                  <a:srgbClr val="000000"/>
                </a:solidFill>
                <a:latin typeface="Arial" panose="020B0604020202020204" pitchFamily="34" charset="0"/>
              </a:rPr>
              <a:t>विस्मयबोधक चिन्ह</a:t>
            </a:r>
            <a:r>
              <a:rPr lang="hi-IN" b="1" dirty="0">
                <a:solidFill>
                  <a:srgbClr val="000000"/>
                </a:solidFill>
                <a:latin typeface="Arial" panose="020B0604020202020204" pitchFamily="34" charset="0"/>
              </a:rPr>
              <a:t> (</a:t>
            </a:r>
            <a:r>
              <a:rPr lang="en-IN" b="1" dirty="0">
                <a:solidFill>
                  <a:srgbClr val="000000"/>
                </a:solidFill>
                <a:latin typeface="Arial" panose="020B0604020202020204" pitchFamily="34" charset="0"/>
              </a:rPr>
              <a:t>Exclamation Mark) [ ! ]</a:t>
            </a:r>
          </a:p>
          <a:p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यह विस्मयादिबोधक चिन्ह</a:t>
            </a:r>
            <a:r>
              <a:rPr lang="en-IN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अव्यय शब्द के आगे लगाया जाता है ।</a:t>
            </a:r>
          </a:p>
          <a:p>
            <a:r>
              <a:rPr lang="hi-IN" b="1" dirty="0">
                <a:solidFill>
                  <a:srgbClr val="000000"/>
                </a:solidFill>
                <a:latin typeface="Arial" panose="020B0604020202020204" pitchFamily="34" charset="0"/>
              </a:rPr>
              <a:t>उदाहरण</a:t>
            </a:r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 : हाय !, आह !, छि !, अरे !, शाबाश !</a:t>
            </a:r>
            <a:br>
              <a:rPr lang="hi-IN" dirty="0"/>
            </a:br>
            <a:r>
              <a:rPr lang="hi-IN" b="1" dirty="0">
                <a:solidFill>
                  <a:srgbClr val="000000"/>
                </a:solidFill>
                <a:latin typeface="Arial" panose="020B0604020202020204" pitchFamily="34" charset="0"/>
              </a:rPr>
              <a:t>उदाहरण</a:t>
            </a:r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 : हाय ! वह मारा गया ।</a:t>
            </a:r>
            <a:br>
              <a:rPr lang="hi-IN" dirty="0"/>
            </a:br>
            <a:r>
              <a:rPr lang="hi-IN" b="1" dirty="0">
                <a:solidFill>
                  <a:srgbClr val="000000"/>
                </a:solidFill>
                <a:latin typeface="Arial" panose="020B0604020202020204" pitchFamily="34" charset="0"/>
              </a:rPr>
              <a:t>उदाहरण</a:t>
            </a:r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 : आह ! कितना सुहावना मौसम है ।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17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559044F-88FD-514C-8DC5-52F1BFD16FC6}"/>
              </a:ext>
            </a:extLst>
          </p:cNvPr>
          <p:cNvSpPr txBox="1"/>
          <p:nvPr/>
        </p:nvSpPr>
        <p:spPr>
          <a:xfrm>
            <a:off x="3049184" y="2387211"/>
            <a:ext cx="609363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i-IN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उद्धरण या अवतरण चिन्ह</a:t>
            </a:r>
            <a:r>
              <a:rPr lang="hi-I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n-I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Inverted Commas) [ " " ]</a:t>
            </a:r>
          </a:p>
          <a:p>
            <a:pPr algn="just"/>
            <a:r>
              <a:rPr lang="hi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किसी कथन को ज्यों का त्यों उद्धृत करने के लिए उद्धरण या अवतरण चिन्ह </a:t>
            </a:r>
            <a:r>
              <a:rPr lang="en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i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का प्रयोग करते हैं ।</a:t>
            </a:r>
          </a:p>
          <a:p>
            <a:r>
              <a:rPr lang="hi-I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उदाहरण</a:t>
            </a:r>
            <a:r>
              <a:rPr lang="hi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: महा कवि तुलसीदास ने सत्य कहा है ― "पराधीन सपनेहु सुख नाहीं" ।</a:t>
            </a:r>
            <a:br>
              <a:rPr lang="hi-IN" dirty="0"/>
            </a:br>
            <a:r>
              <a:rPr lang="hi-I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उदाहरण</a:t>
            </a:r>
            <a:r>
              <a:rPr lang="hi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: भारतेंदु जी ने कहा, "हिंदी, हिन्दू, हिंदुस्तान" ।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hi-IN" b="1" u="sng" dirty="0">
                <a:solidFill>
                  <a:srgbClr val="000000"/>
                </a:solidFill>
                <a:latin typeface="Arial" panose="020B0604020202020204" pitchFamily="34" charset="0"/>
              </a:rPr>
              <a:t>योजक चिन्ह</a:t>
            </a:r>
            <a:r>
              <a:rPr lang="hi-IN" b="1" dirty="0">
                <a:solidFill>
                  <a:srgbClr val="000000"/>
                </a:solidFill>
                <a:latin typeface="Arial" panose="020B0604020202020204" pitchFamily="34" charset="0"/>
              </a:rPr>
              <a:t> (</a:t>
            </a:r>
            <a:r>
              <a:rPr lang="en-IN" b="1" dirty="0">
                <a:solidFill>
                  <a:srgbClr val="000000"/>
                </a:solidFill>
                <a:latin typeface="Arial" panose="020B0604020202020204" pitchFamily="34" charset="0"/>
              </a:rPr>
              <a:t>Hyphen) [ - ]</a:t>
            </a:r>
          </a:p>
          <a:p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योजक चिन्ह </a:t>
            </a:r>
            <a:r>
              <a:rPr lang="en-IN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का प्रयोग समस्त पदों के मध्य में किया जाता है ।</a:t>
            </a:r>
          </a:p>
          <a:p>
            <a:r>
              <a:rPr lang="hi-IN" b="1" dirty="0">
                <a:solidFill>
                  <a:srgbClr val="000000"/>
                </a:solidFill>
                <a:latin typeface="Arial" panose="020B0604020202020204" pitchFamily="34" charset="0"/>
              </a:rPr>
              <a:t>उदाहरण</a:t>
            </a:r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 : सुख-दुःख, लाभ-हानि, दिन-रात, यश-अपयश, तन-मन-धन ।</a:t>
            </a:r>
            <a:br>
              <a:rPr lang="hi-IN" dirty="0"/>
            </a:br>
            <a:r>
              <a:rPr lang="hi-IN" b="1" dirty="0">
                <a:solidFill>
                  <a:srgbClr val="000000"/>
                </a:solidFill>
                <a:latin typeface="Arial" panose="020B0604020202020204" pitchFamily="34" charset="0"/>
              </a:rPr>
              <a:t>उदाहरण</a:t>
            </a:r>
            <a:r>
              <a:rPr lang="hi-IN" dirty="0">
                <a:solidFill>
                  <a:srgbClr val="000000"/>
                </a:solidFill>
                <a:latin typeface="Arial" panose="020B0604020202020204" pitchFamily="34" charset="0"/>
              </a:rPr>
              <a:t> : देश के दीवानों ने तन-मन-धन से देश की रक्षा के लिए प्रयत्न किया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60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5FBE1-46B6-D64E-85F0-9FDC23130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2" y="2390503"/>
            <a:ext cx="8765129" cy="3699401"/>
          </a:xfrm>
        </p:spPr>
        <p:txBody>
          <a:bodyPr/>
          <a:lstStyle/>
          <a:p>
            <a:r>
              <a:rPr lang="hi-IN" b="1" i="0" dirty="0">
                <a:solidFill>
                  <a:srgbClr val="545454"/>
                </a:solidFill>
                <a:effectLst/>
                <a:latin typeface="-apple-system"/>
              </a:rPr>
              <a:t>निम्नलिखित पंक्तियों में उचित विराम चिह्नों का प्रयोग कीजिए –</a:t>
            </a:r>
            <a:endParaRPr lang="en-IN" b="1" i="0" dirty="0">
              <a:solidFill>
                <a:srgbClr val="545454"/>
              </a:solidFill>
              <a:effectLst/>
              <a:latin typeface="-apple-system"/>
            </a:endParaRPr>
          </a:p>
          <a:p>
            <a:endParaRPr lang="en-IN" b="1" dirty="0">
              <a:solidFill>
                <a:srgbClr val="545454"/>
              </a:solidFill>
              <a:latin typeface="-apple-system"/>
            </a:endParaRPr>
          </a:p>
          <a:p>
            <a:r>
              <a:rPr lang="hi-IN" b="1" i="0" dirty="0">
                <a:solidFill>
                  <a:srgbClr val="545454"/>
                </a:solidFill>
                <a:effectLst/>
                <a:latin typeface="-apple-system"/>
              </a:rPr>
              <a:t>कीजिए –</a:t>
            </a:r>
            <a:br>
              <a:rPr lang="hi-IN" b="1" i="0" dirty="0">
                <a:solidFill>
                  <a:srgbClr val="545454"/>
                </a:solidFill>
                <a:effectLst/>
                <a:latin typeface="-apple-system"/>
              </a:rPr>
            </a:br>
            <a:r>
              <a:rPr lang="hi-IN" b="1" i="0" dirty="0">
                <a:solidFill>
                  <a:srgbClr val="545454"/>
                </a:solidFill>
                <a:effectLst/>
                <a:latin typeface="-apple-system"/>
              </a:rPr>
              <a:t>(क) उन्होंने कहा तुम एक पक्की पर्वतीय लड़की लगती हो तुम्हें तो शिखर पर पहले ही प्रयास में पहुँच जाना चाहिए</a:t>
            </a:r>
            <a:br>
              <a:rPr lang="hi-IN" b="1" i="0" dirty="0">
                <a:solidFill>
                  <a:srgbClr val="545454"/>
                </a:solidFill>
                <a:effectLst/>
                <a:latin typeface="-apple-system"/>
              </a:rPr>
            </a:br>
            <a:r>
              <a:rPr lang="hi-IN" b="1" i="0" dirty="0">
                <a:solidFill>
                  <a:srgbClr val="545454"/>
                </a:solidFill>
                <a:effectLst/>
                <a:latin typeface="-apple-system"/>
              </a:rPr>
              <a:t>(ख) क्या तुम भयभीत थीं</a:t>
            </a:r>
            <a:br>
              <a:rPr lang="hi-IN" b="1" i="0" dirty="0">
                <a:solidFill>
                  <a:srgbClr val="545454"/>
                </a:solidFill>
                <a:effectLst/>
                <a:latin typeface="-apple-system"/>
              </a:rPr>
            </a:br>
            <a:r>
              <a:rPr lang="hi-IN" b="1" i="0" dirty="0">
                <a:solidFill>
                  <a:srgbClr val="545454"/>
                </a:solidFill>
                <a:effectLst/>
                <a:latin typeface="-apple-system"/>
              </a:rPr>
              <a:t>(ग) तुमने इतनी बड़ी जोखिम क्यों ली बचेंद्री</a:t>
            </a:r>
          </a:p>
          <a:p>
            <a:pPr marL="0" indent="0">
              <a:buNone/>
            </a:pPr>
            <a:r>
              <a:rPr lang="en-IN" b="1" i="0" dirty="0">
                <a:solidFill>
                  <a:srgbClr val="545454"/>
                </a:solidFill>
                <a:effectLst/>
                <a:latin typeface="-apple-system"/>
              </a:rPr>
              <a:t>।     घ     साफ साफ कहो क्या कहना चाहते हो </a:t>
            </a:r>
          </a:p>
          <a:p>
            <a:pPr marL="0" indent="0">
              <a:buNone/>
            </a:pPr>
            <a:r>
              <a:rPr lang="en-IN" b="1" dirty="0">
                <a:solidFill>
                  <a:srgbClr val="545454"/>
                </a:solidFill>
                <a:latin typeface="-apple-system"/>
              </a:rPr>
              <a:t>        ड. राहुल मोनी और राजू आ गए </a:t>
            </a:r>
          </a:p>
          <a:p>
            <a:pPr marL="0" indent="0">
              <a:buNone/>
            </a:pPr>
            <a:endParaRPr lang="hi-IN" b="0" i="0" dirty="0">
              <a:solidFill>
                <a:srgbClr val="545454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93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9DDFD-0710-8C4C-9C86-72B8DF9F1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5400" dirty="0"/>
              <a:t>धन्यवाद!</a:t>
            </a:r>
            <a:endParaRPr lang="en-US" sz="5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3DBFF1-9B78-5014-D3A1-E50AE6A41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628" y="4028661"/>
            <a:ext cx="5440744" cy="252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326921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59</TotalTime>
  <Words>547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-apple-system</vt:lpstr>
      <vt:lpstr>Arial</vt:lpstr>
      <vt:lpstr>Calibri</vt:lpstr>
      <vt:lpstr>Century Schoolbook</vt:lpstr>
      <vt:lpstr>Corbel</vt:lpstr>
      <vt:lpstr>Feathered</vt:lpstr>
      <vt:lpstr>                  विराम चिह्न ,5</vt:lpstr>
      <vt:lpstr>             विराम चिह्न के प्रकार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L&amp;T CONSTRUCTION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RAMJI TIWARI</dc:creator>
  <cp:lastModifiedBy>Hari om</cp:lastModifiedBy>
  <cp:revision>28</cp:revision>
  <dcterms:created xsi:type="dcterms:W3CDTF">2020-04-22T08:42:36Z</dcterms:created>
  <dcterms:modified xsi:type="dcterms:W3CDTF">2023-07-09T06:54:41Z</dcterms:modified>
</cp:coreProperties>
</file>